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2" r:id="rId2"/>
    <p:sldId id="305" r:id="rId3"/>
    <p:sldId id="306" r:id="rId4"/>
    <p:sldId id="303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85" d="100"/>
          <a:sy n="85" d="100"/>
        </p:scale>
        <p:origin x="834" y="30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C4FCBF0B-98D3-4EE4-B2C4-D77EC41BF297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903C1BF4-613E-4D7B-8036-09D4A3987F6F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2B69D20-9D97-4E14-A2DB-7BEAB3475D6F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B304056-7093-400C-8D61-934F66AAE662}"/>
              </a:ext>
            </a:extLst>
          </p:cNvPr>
          <p:cNvSpPr txBox="1"/>
          <p:nvPr/>
        </p:nvSpPr>
        <p:spPr>
          <a:xfrm>
            <a:off x="748848" y="728700"/>
            <a:ext cx="8438284" cy="1513842"/>
          </a:xfrm>
          <a:prstGeom prst="rect">
            <a:avLst/>
          </a:prstGeom>
          <a:noFill/>
        </p:spPr>
        <p:txBody>
          <a:bodyPr vert="horz" wrap="none" numCol="1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88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/>
              <a:t>立入禁止</a:t>
            </a:r>
            <a:endParaRPr lang="ja-JP" altLang="ja-JP" dirty="0"/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64AC63DA-A8AF-DADB-DFCB-AC7AE716B9BA}"/>
              </a:ext>
            </a:extLst>
          </p:cNvPr>
          <p:cNvGrpSpPr/>
          <p:nvPr/>
        </p:nvGrpSpPr>
        <p:grpSpPr>
          <a:xfrm>
            <a:off x="792488" y="3338990"/>
            <a:ext cx="8351004" cy="3011196"/>
            <a:chOff x="792488" y="3373395"/>
            <a:chExt cx="8351004" cy="2879809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B9990727-F6A8-3F33-DD1F-CFF69F2B1A8E}"/>
                </a:ext>
              </a:extLst>
            </p:cNvPr>
            <p:cNvSpPr txBox="1"/>
            <p:nvPr/>
          </p:nvSpPr>
          <p:spPr>
            <a:xfrm>
              <a:off x="792488" y="5445389"/>
              <a:ext cx="8351004" cy="807815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en-US" altLang="ja-JP" sz="8800" kern="10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Meiryo UI" panose="020B0604030504040204" pitchFamily="50" charset="-128"/>
                  <a:ea typeface="Meiryo UI" panose="020B0604030504040204" pitchFamily="50" charset="-128"/>
                  <a:cs typeface="Courier New" panose="02070309020205020404" pitchFamily="49" charset="0"/>
                </a:rPr>
                <a:t>No Entry , Report to the police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D9651CDE-7D4A-6830-9C76-909FA2E50A52}"/>
                </a:ext>
              </a:extLst>
            </p:cNvPr>
            <p:cNvSpPr txBox="1"/>
            <p:nvPr/>
          </p:nvSpPr>
          <p:spPr>
            <a:xfrm>
              <a:off x="792488" y="4420603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marL="0"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ko-KR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출입금지</a:t>
              </a:r>
              <a:r>
                <a:rPr kumimoji="0" lang="ja-JP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　</a:t>
              </a:r>
              <a:r>
                <a:rPr kumimoji="0" lang="ko-KR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경찰에 신고</a:t>
              </a:r>
              <a:endParaRPr kumimoji="0" lang="ja-JP" altLang="ja-JP" sz="12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ea typeface="+mn-ea"/>
              </a:endParaRP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F09B2245-6005-88F0-C1E7-8D7BFE77A6D3}"/>
                </a:ext>
              </a:extLst>
            </p:cNvPr>
            <p:cNvSpPr txBox="1"/>
            <p:nvPr/>
          </p:nvSpPr>
          <p:spPr>
            <a:xfrm>
              <a:off x="792488" y="33733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marL="0"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zh-CN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不许进入</a:t>
              </a:r>
              <a:r>
                <a:rPr kumimoji="0" lang="ja-JP" altLang="en-US" sz="160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 </a:t>
              </a:r>
              <a:r>
                <a:rPr kumimoji="0" lang="zh-CN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我会报警</a:t>
              </a:r>
              <a:endParaRPr kumimoji="0" lang="ja-JP" altLang="ja-JP" sz="12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ea typeface="+mn-ea"/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5B3AB25-3919-E604-9431-9D16F40A0423}"/>
              </a:ext>
            </a:extLst>
          </p:cNvPr>
          <p:cNvSpPr txBox="1"/>
          <p:nvPr/>
        </p:nvSpPr>
        <p:spPr>
          <a:xfrm>
            <a:off x="748848" y="2460962"/>
            <a:ext cx="8438284" cy="666644"/>
          </a:xfrm>
          <a:prstGeom prst="rect">
            <a:avLst/>
          </a:prstGeom>
          <a:noFill/>
        </p:spPr>
        <p:txBody>
          <a:bodyPr vert="horz" wrap="none" numCol="1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88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>
                <a:ln w="38100">
                  <a:noFill/>
                </a:ln>
              </a:rPr>
              <a:t>警察に通報します</a:t>
            </a:r>
            <a:endParaRPr lang="ja-JP" altLang="ja-JP" dirty="0">
              <a:ln w="38100">
                <a:noFill/>
              </a:ln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1A1D321E-75D5-68D5-098A-04EC9CA545FA}"/>
              </a:ext>
            </a:extLst>
          </p:cNvPr>
          <p:cNvSpPr txBox="1"/>
          <p:nvPr/>
        </p:nvSpPr>
        <p:spPr>
          <a:xfrm>
            <a:off x="-2742855" y="1223755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206528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A39C109F-2B60-41BD-1B2F-EAE7D9C06C6B}"/>
              </a:ext>
            </a:extLst>
          </p:cNvPr>
          <p:cNvGrpSpPr/>
          <p:nvPr/>
        </p:nvGrpSpPr>
        <p:grpSpPr>
          <a:xfrm>
            <a:off x="445616" y="387927"/>
            <a:ext cx="9044748" cy="2816048"/>
            <a:chOff x="748848" y="665018"/>
            <a:chExt cx="8438284" cy="1955117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CC2DDF8D-44F4-D39F-ABD8-67622BBA46DA}"/>
                </a:ext>
              </a:extLst>
            </p:cNvPr>
            <p:cNvSpPr txBox="1"/>
            <p:nvPr/>
          </p:nvSpPr>
          <p:spPr>
            <a:xfrm>
              <a:off x="748848" y="665018"/>
              <a:ext cx="8438284" cy="1156220"/>
            </a:xfrm>
            <a:prstGeom prst="rect">
              <a:avLst/>
            </a:prstGeom>
            <a:noFill/>
          </p:spPr>
          <p:txBody>
            <a:bodyPr vert="horz" wrap="none" numCol="1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88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dirty="0">
                  <a:ln w="38100">
                    <a:noFill/>
                  </a:ln>
                  <a:solidFill>
                    <a:srgbClr val="002060"/>
                  </a:solidFill>
                </a:rPr>
                <a:t>立入禁止</a:t>
              </a:r>
              <a:endParaRPr lang="ja-JP" altLang="ja-JP" dirty="0">
                <a:ln w="38100">
                  <a:noFill/>
                </a:ln>
                <a:solidFill>
                  <a:srgbClr val="002060"/>
                </a:solidFill>
              </a:endParaRPr>
            </a:p>
          </p:txBody>
        </p:sp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AC841CF4-0EF2-A8BD-4145-0F0337E329FC}"/>
                </a:ext>
              </a:extLst>
            </p:cNvPr>
            <p:cNvSpPr txBox="1"/>
            <p:nvPr/>
          </p:nvSpPr>
          <p:spPr>
            <a:xfrm>
              <a:off x="748848" y="1953491"/>
              <a:ext cx="8438284" cy="666644"/>
            </a:xfrm>
            <a:prstGeom prst="rect">
              <a:avLst/>
            </a:prstGeom>
            <a:noFill/>
          </p:spPr>
          <p:txBody>
            <a:bodyPr vert="horz" wrap="none" numCol="1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88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dirty="0">
                  <a:ln w="38100">
                    <a:noFill/>
                  </a:ln>
                </a:rPr>
                <a:t>警察に通報します</a:t>
              </a:r>
              <a:endParaRPr lang="ja-JP" altLang="ja-JP" dirty="0">
                <a:ln w="38100">
                  <a:noFill/>
                </a:ln>
              </a:endParaRPr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EA898C62-94AF-4C57-B1D7-4A368E266F86}"/>
              </a:ext>
            </a:extLst>
          </p:cNvPr>
          <p:cNvGrpSpPr/>
          <p:nvPr/>
        </p:nvGrpSpPr>
        <p:grpSpPr>
          <a:xfrm>
            <a:off x="492392" y="3519009"/>
            <a:ext cx="8951195" cy="3108267"/>
            <a:chOff x="492392" y="2759917"/>
            <a:chExt cx="8951195" cy="3867360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B4162D05-9F9A-E02C-6E7B-DFE68A692111}"/>
                </a:ext>
              </a:extLst>
            </p:cNvPr>
            <p:cNvSpPr txBox="1"/>
            <p:nvPr/>
          </p:nvSpPr>
          <p:spPr>
            <a:xfrm>
              <a:off x="492392" y="5542444"/>
              <a:ext cx="8951195" cy="1084833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en-US" altLang="ja-JP" sz="8800" kern="10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Meiryo UI" panose="020B0604030504040204" pitchFamily="50" charset="-128"/>
                  <a:ea typeface="Meiryo UI" panose="020B0604030504040204" pitchFamily="50" charset="-128"/>
                  <a:cs typeface="Courier New" panose="02070309020205020404" pitchFamily="49" charset="0"/>
                </a:rPr>
                <a:t>No Entry , Report to the police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3C09E31D-4B4A-643F-67CE-EA7F607392E7}"/>
                </a:ext>
              </a:extLst>
            </p:cNvPr>
            <p:cNvSpPr txBox="1"/>
            <p:nvPr/>
          </p:nvSpPr>
          <p:spPr>
            <a:xfrm>
              <a:off x="492392" y="4166236"/>
              <a:ext cx="8951195" cy="1172652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marL="0"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ko-KR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출입금지</a:t>
              </a:r>
              <a:r>
                <a:rPr kumimoji="0" lang="ja-JP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　</a:t>
              </a:r>
              <a:r>
                <a:rPr kumimoji="0" lang="ko-KR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경찰에 신고</a:t>
              </a:r>
              <a:endParaRPr kumimoji="0" lang="ja-JP" altLang="ja-JP" sz="12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ea typeface="+mn-ea"/>
              </a:endParaRP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E13A3442-B712-067E-23EE-8F0C12E5B72F}"/>
                </a:ext>
              </a:extLst>
            </p:cNvPr>
            <p:cNvSpPr txBox="1"/>
            <p:nvPr/>
          </p:nvSpPr>
          <p:spPr>
            <a:xfrm>
              <a:off x="492392" y="2759917"/>
              <a:ext cx="8951195" cy="1172652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marL="0"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zh-CN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不许进入</a:t>
              </a:r>
              <a:r>
                <a:rPr kumimoji="0" lang="ja-JP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　</a:t>
              </a:r>
              <a:r>
                <a:rPr kumimoji="0" lang="zh-CN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我会报警</a:t>
              </a:r>
              <a:endParaRPr kumimoji="0" lang="ja-JP" altLang="ja-JP" sz="12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ea typeface="+mn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061999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375BD9D-D6ED-6EEC-4735-927CFFB4265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44DE7A4-5B2D-0014-0B30-E211DD99F2B3}"/>
              </a:ext>
            </a:extLst>
          </p:cNvPr>
          <p:cNvGrpSpPr/>
          <p:nvPr/>
        </p:nvGrpSpPr>
        <p:grpSpPr>
          <a:xfrm>
            <a:off x="492392" y="3113964"/>
            <a:ext cx="8951195" cy="3513313"/>
            <a:chOff x="792488" y="3373395"/>
            <a:chExt cx="8351004" cy="2879809"/>
          </a:xfrm>
        </p:grpSpPr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48856E33-165D-F04B-70DE-3B3F0A433C6E}"/>
                </a:ext>
              </a:extLst>
            </p:cNvPr>
            <p:cNvSpPr txBox="1"/>
            <p:nvPr/>
          </p:nvSpPr>
          <p:spPr>
            <a:xfrm>
              <a:off x="792488" y="5445389"/>
              <a:ext cx="8351004" cy="807815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en-US" altLang="ja-JP" sz="8800" kern="100" dirty="0">
                  <a:ln w="38100">
                    <a:noFill/>
                  </a:ln>
                  <a:solidFill>
                    <a:srgbClr val="002060"/>
                  </a:solidFill>
                  <a:effectLst/>
                  <a:latin typeface="Meiryo UI" panose="020B0604030504040204" pitchFamily="50" charset="-128"/>
                  <a:ea typeface="Meiryo UI" panose="020B0604030504040204" pitchFamily="50" charset="-128"/>
                  <a:cs typeface="Courier New" panose="02070309020205020404" pitchFamily="49" charset="0"/>
                </a:rPr>
                <a:t>No Entry , Report to the police</a:t>
              </a:r>
              <a:endParaRPr lang="ja-JP" altLang="ja-JP" sz="8800" kern="100" dirty="0">
                <a:ln w="38100">
                  <a:noFill/>
                </a:ln>
                <a:solidFill>
                  <a:srgbClr val="002060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01039C6D-B2B5-D619-3728-9E01A0F3B4B6}"/>
                </a:ext>
              </a:extLst>
            </p:cNvPr>
            <p:cNvSpPr txBox="1"/>
            <p:nvPr/>
          </p:nvSpPr>
          <p:spPr>
            <a:xfrm>
              <a:off x="792488" y="4420603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marL="0"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ko-KR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출입금지</a:t>
              </a:r>
              <a:r>
                <a:rPr kumimoji="0" lang="ja-JP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　</a:t>
              </a:r>
              <a:r>
                <a:rPr kumimoji="0" lang="ko-KR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경찰에 신고</a:t>
              </a:r>
              <a:endParaRPr kumimoji="0" lang="ja-JP" altLang="ja-JP" sz="12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ea typeface="+mn-ea"/>
              </a:endParaRP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D4B58976-C645-C26E-1F46-2323CE6C2023}"/>
                </a:ext>
              </a:extLst>
            </p:cNvPr>
            <p:cNvSpPr txBox="1"/>
            <p:nvPr/>
          </p:nvSpPr>
          <p:spPr>
            <a:xfrm>
              <a:off x="792488" y="33733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marL="0"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zh-CN" altLang="en-US" sz="1600" i="0" u="none" strike="noStrike" cap="none" normalizeH="0" baseline="0" dirty="0">
                  <a:ln>
                    <a:noFill/>
                  </a:ln>
                  <a:solidFill>
                    <a:srgbClr val="002060"/>
                  </a:solidFill>
                  <a:effectLst/>
                  <a:latin typeface="+mn-ea"/>
                  <a:ea typeface="+mn-ea"/>
                </a:rPr>
                <a:t>不许进入</a:t>
              </a:r>
              <a:r>
                <a:rPr kumimoji="0" lang="ja-JP" altLang="en-US" sz="1600" i="0" u="none" strike="noStrike" cap="none" normalizeH="0" baseline="0" dirty="0">
                  <a:ln>
                    <a:noFill/>
                  </a:ln>
                  <a:solidFill>
                    <a:srgbClr val="002060"/>
                  </a:solidFill>
                  <a:effectLst/>
                  <a:latin typeface="+mn-ea"/>
                  <a:ea typeface="+mn-ea"/>
                </a:rPr>
                <a:t>　</a:t>
              </a:r>
              <a:r>
                <a:rPr kumimoji="0" lang="zh-CN" altLang="en-US" sz="1600" i="0" u="none" strike="noStrike" cap="none" normalizeH="0" baseline="0" dirty="0">
                  <a:ln>
                    <a:noFill/>
                  </a:ln>
                  <a:solidFill>
                    <a:srgbClr val="002060"/>
                  </a:solidFill>
                  <a:effectLst/>
                  <a:latin typeface="+mn-ea"/>
                  <a:ea typeface="+mn-ea"/>
                </a:rPr>
                <a:t>我会报警</a:t>
              </a:r>
              <a:endParaRPr kumimoji="0" lang="ja-JP" altLang="ja-JP" sz="1200" i="0" u="none" strike="noStrike" cap="none" normalizeH="0" baseline="0" dirty="0">
                <a:ln>
                  <a:noFill/>
                </a:ln>
                <a:solidFill>
                  <a:srgbClr val="002060"/>
                </a:solidFill>
                <a:effectLst/>
                <a:latin typeface="+mn-ea"/>
                <a:ea typeface="+mn-ea"/>
              </a:endParaRPr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425A94C6-0229-08DF-5107-918463FD3973}"/>
              </a:ext>
            </a:extLst>
          </p:cNvPr>
          <p:cNvGrpSpPr/>
          <p:nvPr/>
        </p:nvGrpSpPr>
        <p:grpSpPr>
          <a:xfrm>
            <a:off x="445617" y="368661"/>
            <a:ext cx="6298665" cy="2457152"/>
            <a:chOff x="445617" y="387927"/>
            <a:chExt cx="6381578" cy="2185475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57D22B14-CABC-DF1B-8A14-8AA3F57829CE}"/>
                </a:ext>
              </a:extLst>
            </p:cNvPr>
            <p:cNvSpPr txBox="1"/>
            <p:nvPr/>
          </p:nvSpPr>
          <p:spPr>
            <a:xfrm>
              <a:off x="445617" y="387927"/>
              <a:ext cx="6381578" cy="1268927"/>
            </a:xfrm>
            <a:prstGeom prst="rect">
              <a:avLst/>
            </a:prstGeom>
            <a:noFill/>
          </p:spPr>
          <p:txBody>
            <a:bodyPr vert="horz" wrap="none" numCol="1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88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dirty="0">
                  <a:ln w="38100">
                    <a:noFill/>
                  </a:ln>
                  <a:solidFill>
                    <a:srgbClr val="002060"/>
                  </a:solidFill>
                </a:rPr>
                <a:t>立入禁止</a:t>
              </a:r>
              <a:endParaRPr lang="ja-JP" altLang="ja-JP" dirty="0">
                <a:ln w="38100">
                  <a:noFill/>
                </a:ln>
                <a:solidFill>
                  <a:srgbClr val="002060"/>
                </a:solidFill>
              </a:endParaRPr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3B311019-8907-B70C-6677-B0D29A0F68CD}"/>
                </a:ext>
              </a:extLst>
            </p:cNvPr>
            <p:cNvSpPr txBox="1"/>
            <p:nvPr/>
          </p:nvSpPr>
          <p:spPr>
            <a:xfrm>
              <a:off x="445617" y="1841775"/>
              <a:ext cx="6381578" cy="731627"/>
            </a:xfrm>
            <a:prstGeom prst="rect">
              <a:avLst/>
            </a:prstGeom>
            <a:noFill/>
          </p:spPr>
          <p:txBody>
            <a:bodyPr vert="horz" wrap="none" numCol="1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88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dirty="0">
                  <a:ln w="38100">
                    <a:noFill/>
                  </a:ln>
                </a:rPr>
                <a:t>警察に通報します</a:t>
              </a:r>
              <a:endParaRPr lang="ja-JP" altLang="ja-JP" dirty="0">
                <a:ln w="38100">
                  <a:noFill/>
                </a:ln>
              </a:endParaRPr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9EC658DD-81D3-598E-F8F4-B4A5487400FD}"/>
              </a:ext>
            </a:extLst>
          </p:cNvPr>
          <p:cNvGrpSpPr/>
          <p:nvPr/>
        </p:nvGrpSpPr>
        <p:grpSpPr>
          <a:xfrm>
            <a:off x="7203250" y="230723"/>
            <a:ext cx="2385265" cy="2666188"/>
            <a:chOff x="7524535" y="3275231"/>
            <a:chExt cx="1713080" cy="1914837"/>
          </a:xfrm>
        </p:grpSpPr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1055EE59-5BFC-A28D-2DA1-435F1063FAA8}"/>
                </a:ext>
              </a:extLst>
            </p:cNvPr>
            <p:cNvGrpSpPr/>
            <p:nvPr/>
          </p:nvGrpSpPr>
          <p:grpSpPr>
            <a:xfrm>
              <a:off x="7524535" y="4067704"/>
              <a:ext cx="1713080" cy="984063"/>
              <a:chOff x="3017785" y="2528899"/>
              <a:chExt cx="3690410" cy="2119922"/>
            </a:xfrm>
          </p:grpSpPr>
          <p:sp>
            <p:nvSpPr>
              <p:cNvPr id="29" name="楕円 28">
                <a:extLst>
                  <a:ext uri="{FF2B5EF4-FFF2-40B4-BE49-F238E27FC236}">
                    <a16:creationId xmlns:a16="http://schemas.microsoft.com/office/drawing/2014/main" id="{62AD62DD-1075-B5CA-8AF2-6E55BFBF26D7}"/>
                  </a:ext>
                </a:extLst>
              </p:cNvPr>
              <p:cNvSpPr/>
              <p:nvPr/>
            </p:nvSpPr>
            <p:spPr bwMode="auto">
              <a:xfrm>
                <a:off x="3017785" y="4243776"/>
                <a:ext cx="3690410" cy="405045"/>
              </a:xfrm>
              <a:prstGeom prst="ellipse">
                <a:avLst/>
              </a:prstGeom>
              <a:solidFill>
                <a:srgbClr val="000000">
                  <a:alpha val="40000"/>
                </a:srgbClr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" name="四角形: 角を丸くする 33">
                <a:extLst>
                  <a:ext uri="{FF2B5EF4-FFF2-40B4-BE49-F238E27FC236}">
                    <a16:creationId xmlns:a16="http://schemas.microsoft.com/office/drawing/2014/main" id="{2AF96402-325F-CE74-12E3-4626A8B2A445}"/>
                  </a:ext>
                </a:extLst>
              </p:cNvPr>
              <p:cNvSpPr/>
              <p:nvPr/>
            </p:nvSpPr>
            <p:spPr bwMode="auto">
              <a:xfrm rot="900000" flipH="1">
                <a:off x="5851287" y="2567441"/>
                <a:ext cx="180020" cy="1746691"/>
              </a:xfrm>
              <a:prstGeom prst="roundRect">
                <a:avLst>
                  <a:gd name="adj" fmla="val 20194"/>
                </a:avLst>
              </a:prstGeom>
              <a:solidFill>
                <a:srgbClr val="FF9933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四角形: 角を丸くする 34">
                <a:extLst>
                  <a:ext uri="{FF2B5EF4-FFF2-40B4-BE49-F238E27FC236}">
                    <a16:creationId xmlns:a16="http://schemas.microsoft.com/office/drawing/2014/main" id="{289106A4-2DC4-8CAB-BAD4-397B66190C30}"/>
                  </a:ext>
                </a:extLst>
              </p:cNvPr>
              <p:cNvSpPr/>
              <p:nvPr/>
            </p:nvSpPr>
            <p:spPr bwMode="auto">
              <a:xfrm rot="20700000">
                <a:off x="3652134" y="2567441"/>
                <a:ext cx="180020" cy="1746691"/>
              </a:xfrm>
              <a:prstGeom prst="roundRect">
                <a:avLst>
                  <a:gd name="adj" fmla="val 20194"/>
                </a:avLst>
              </a:prstGeom>
              <a:solidFill>
                <a:srgbClr val="FF9933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正方形/長方形 35">
                <a:extLst>
                  <a:ext uri="{FF2B5EF4-FFF2-40B4-BE49-F238E27FC236}">
                    <a16:creationId xmlns:a16="http://schemas.microsoft.com/office/drawing/2014/main" id="{C262182C-8CEA-1837-561D-501148A0A154}"/>
                  </a:ext>
                </a:extLst>
              </p:cNvPr>
              <p:cNvSpPr/>
              <p:nvPr/>
            </p:nvSpPr>
            <p:spPr bwMode="auto">
              <a:xfrm>
                <a:off x="3446565" y="2708920"/>
                <a:ext cx="2790310" cy="990110"/>
              </a:xfrm>
              <a:prstGeom prst="rect">
                <a:avLst/>
              </a:prstGeom>
              <a:solidFill>
                <a:srgbClr val="FFC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7" name="フリーフォーム: 図形 36">
                <a:extLst>
                  <a:ext uri="{FF2B5EF4-FFF2-40B4-BE49-F238E27FC236}">
                    <a16:creationId xmlns:a16="http://schemas.microsoft.com/office/drawing/2014/main" id="{CF0B507F-30CB-BEFB-1A0B-54B20CBA631F}"/>
                  </a:ext>
                </a:extLst>
              </p:cNvPr>
              <p:cNvSpPr/>
              <p:nvPr/>
            </p:nvSpPr>
            <p:spPr bwMode="auto">
              <a:xfrm>
                <a:off x="3446565" y="2708920"/>
                <a:ext cx="2790310" cy="990110"/>
              </a:xfrm>
              <a:custGeom>
                <a:avLst/>
                <a:gdLst>
                  <a:gd name="connsiteX0" fmla="*/ 2641782 w 2790310"/>
                  <a:gd name="connsiteY0" fmla="*/ 0 h 990110"/>
                  <a:gd name="connsiteX1" fmla="*/ 2790310 w 2790310"/>
                  <a:gd name="connsiteY1" fmla="*/ 0 h 990110"/>
                  <a:gd name="connsiteX2" fmla="*/ 2790310 w 2790310"/>
                  <a:gd name="connsiteY2" fmla="*/ 374933 h 990110"/>
                  <a:gd name="connsiteX3" fmla="*/ 2461594 w 2790310"/>
                  <a:gd name="connsiteY3" fmla="*/ 990110 h 990110"/>
                  <a:gd name="connsiteX4" fmla="*/ 2112722 w 2790310"/>
                  <a:gd name="connsiteY4" fmla="*/ 990110 h 990110"/>
                  <a:gd name="connsiteX5" fmla="*/ 1900780 w 2790310"/>
                  <a:gd name="connsiteY5" fmla="*/ 0 h 990110"/>
                  <a:gd name="connsiteX6" fmla="*/ 2249652 w 2790310"/>
                  <a:gd name="connsiteY6" fmla="*/ 0 h 990110"/>
                  <a:gd name="connsiteX7" fmla="*/ 1720593 w 2790310"/>
                  <a:gd name="connsiteY7" fmla="*/ 990110 h 990110"/>
                  <a:gd name="connsiteX8" fmla="*/ 1371721 w 2790310"/>
                  <a:gd name="connsiteY8" fmla="*/ 990110 h 990110"/>
                  <a:gd name="connsiteX9" fmla="*/ 1159778 w 2790310"/>
                  <a:gd name="connsiteY9" fmla="*/ 0 h 990110"/>
                  <a:gd name="connsiteX10" fmla="*/ 1508650 w 2790310"/>
                  <a:gd name="connsiteY10" fmla="*/ 0 h 990110"/>
                  <a:gd name="connsiteX11" fmla="*/ 979591 w 2790310"/>
                  <a:gd name="connsiteY11" fmla="*/ 990110 h 990110"/>
                  <a:gd name="connsiteX12" fmla="*/ 630719 w 2790310"/>
                  <a:gd name="connsiteY12" fmla="*/ 990110 h 990110"/>
                  <a:gd name="connsiteX13" fmla="*/ 418776 w 2790310"/>
                  <a:gd name="connsiteY13" fmla="*/ 0 h 990110"/>
                  <a:gd name="connsiteX14" fmla="*/ 767647 w 2790310"/>
                  <a:gd name="connsiteY14" fmla="*/ 0 h 990110"/>
                  <a:gd name="connsiteX15" fmla="*/ 238589 w 2790310"/>
                  <a:gd name="connsiteY15" fmla="*/ 990110 h 990110"/>
                  <a:gd name="connsiteX16" fmla="*/ 0 w 2790310"/>
                  <a:gd name="connsiteY16" fmla="*/ 990110 h 990110"/>
                  <a:gd name="connsiteX17" fmla="*/ 0 w 2790310"/>
                  <a:gd name="connsiteY17" fmla="*/ 783720 h 9901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790310" h="990110">
                    <a:moveTo>
                      <a:pt x="2641782" y="0"/>
                    </a:moveTo>
                    <a:lnTo>
                      <a:pt x="2790310" y="0"/>
                    </a:lnTo>
                    <a:lnTo>
                      <a:pt x="2790310" y="374933"/>
                    </a:lnTo>
                    <a:lnTo>
                      <a:pt x="2461594" y="990110"/>
                    </a:lnTo>
                    <a:lnTo>
                      <a:pt x="2112722" y="990110"/>
                    </a:lnTo>
                    <a:close/>
                    <a:moveTo>
                      <a:pt x="1900780" y="0"/>
                    </a:moveTo>
                    <a:lnTo>
                      <a:pt x="2249652" y="0"/>
                    </a:lnTo>
                    <a:lnTo>
                      <a:pt x="1720593" y="990110"/>
                    </a:lnTo>
                    <a:lnTo>
                      <a:pt x="1371721" y="990110"/>
                    </a:lnTo>
                    <a:close/>
                    <a:moveTo>
                      <a:pt x="1159778" y="0"/>
                    </a:moveTo>
                    <a:lnTo>
                      <a:pt x="1508650" y="0"/>
                    </a:lnTo>
                    <a:lnTo>
                      <a:pt x="979591" y="990110"/>
                    </a:lnTo>
                    <a:lnTo>
                      <a:pt x="630719" y="990110"/>
                    </a:lnTo>
                    <a:close/>
                    <a:moveTo>
                      <a:pt x="418776" y="0"/>
                    </a:moveTo>
                    <a:lnTo>
                      <a:pt x="767647" y="0"/>
                    </a:lnTo>
                    <a:lnTo>
                      <a:pt x="238589" y="990110"/>
                    </a:lnTo>
                    <a:lnTo>
                      <a:pt x="0" y="990110"/>
                    </a:lnTo>
                    <a:lnTo>
                      <a:pt x="0" y="783720"/>
                    </a:ln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8" name="四角形: 角を丸くする 37">
                <a:extLst>
                  <a:ext uri="{FF2B5EF4-FFF2-40B4-BE49-F238E27FC236}">
                    <a16:creationId xmlns:a16="http://schemas.microsoft.com/office/drawing/2014/main" id="{D34FB201-9EC7-CDB3-8182-4D431DF61F8E}"/>
                  </a:ext>
                </a:extLst>
              </p:cNvPr>
              <p:cNvSpPr/>
              <p:nvPr/>
            </p:nvSpPr>
            <p:spPr bwMode="auto">
              <a:xfrm rot="900000">
                <a:off x="3169319" y="2564997"/>
                <a:ext cx="180020" cy="1890210"/>
              </a:xfrm>
              <a:prstGeom prst="roundRect">
                <a:avLst>
                  <a:gd name="adj" fmla="val 20194"/>
                </a:avLst>
              </a:prstGeom>
              <a:solidFill>
                <a:srgbClr val="FFC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四角形: 角を丸くする 38">
                <a:extLst>
                  <a:ext uri="{FF2B5EF4-FFF2-40B4-BE49-F238E27FC236}">
                    <a16:creationId xmlns:a16="http://schemas.microsoft.com/office/drawing/2014/main" id="{9F09D568-1D73-D7FE-9343-AF561DEC9ED6}"/>
                  </a:ext>
                </a:extLst>
              </p:cNvPr>
              <p:cNvSpPr/>
              <p:nvPr/>
            </p:nvSpPr>
            <p:spPr bwMode="auto">
              <a:xfrm rot="20700000" flipH="1">
                <a:off x="6320553" y="2564996"/>
                <a:ext cx="180020" cy="1890210"/>
              </a:xfrm>
              <a:prstGeom prst="roundRect">
                <a:avLst>
                  <a:gd name="adj" fmla="val 20194"/>
                </a:avLst>
              </a:prstGeom>
              <a:solidFill>
                <a:srgbClr val="FFC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四角形: 角を丸くする 39">
                <a:extLst>
                  <a:ext uri="{FF2B5EF4-FFF2-40B4-BE49-F238E27FC236}">
                    <a16:creationId xmlns:a16="http://schemas.microsoft.com/office/drawing/2014/main" id="{1A10E0A1-0018-680A-4E87-E2F12F898F78}"/>
                  </a:ext>
                </a:extLst>
              </p:cNvPr>
              <p:cNvSpPr/>
              <p:nvPr/>
            </p:nvSpPr>
            <p:spPr bwMode="auto">
              <a:xfrm rot="5400000">
                <a:off x="4734814" y="1050573"/>
                <a:ext cx="180020" cy="3136671"/>
              </a:xfrm>
              <a:prstGeom prst="roundRect">
                <a:avLst>
                  <a:gd name="adj" fmla="val 20194"/>
                </a:avLst>
              </a:prstGeom>
              <a:solidFill>
                <a:srgbClr val="FFC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正方形/長方形 40">
                <a:extLst>
                  <a:ext uri="{FF2B5EF4-FFF2-40B4-BE49-F238E27FC236}">
                    <a16:creationId xmlns:a16="http://schemas.microsoft.com/office/drawing/2014/main" id="{1EA77F92-C654-E702-83D6-3F554D98C52B}"/>
                  </a:ext>
                </a:extLst>
              </p:cNvPr>
              <p:cNvSpPr/>
              <p:nvPr/>
            </p:nvSpPr>
            <p:spPr bwMode="auto">
              <a:xfrm>
                <a:off x="3274982" y="2618908"/>
                <a:ext cx="3137227" cy="98892"/>
              </a:xfrm>
              <a:prstGeom prst="rect">
                <a:avLst/>
              </a:prstGeom>
              <a:solidFill>
                <a:srgbClr val="000000">
                  <a:alpha val="40000"/>
                </a:srgbClr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3A3E6A69-FBDA-8BBC-5151-A2F99C09118B}"/>
                </a:ext>
              </a:extLst>
            </p:cNvPr>
            <p:cNvSpPr/>
            <p:nvPr/>
          </p:nvSpPr>
          <p:spPr bwMode="auto">
            <a:xfrm>
              <a:off x="7999106" y="3275231"/>
              <a:ext cx="718336" cy="1914837"/>
            </a:xfrm>
            <a:custGeom>
              <a:avLst/>
              <a:gdLst>
                <a:gd name="connsiteX0" fmla="*/ 360417 w 718336"/>
                <a:gd name="connsiteY0" fmla="*/ 0 h 1914837"/>
                <a:gd name="connsiteX1" fmla="*/ 648188 w 718336"/>
                <a:gd name="connsiteY1" fmla="*/ 331798 h 1914837"/>
                <a:gd name="connsiteX2" fmla="*/ 472431 w 718336"/>
                <a:gd name="connsiteY2" fmla="*/ 637522 h 1914837"/>
                <a:gd name="connsiteX3" fmla="*/ 423126 w 718336"/>
                <a:gd name="connsiteY3" fmla="*/ 648999 h 1914837"/>
                <a:gd name="connsiteX4" fmla="*/ 432466 w 718336"/>
                <a:gd name="connsiteY4" fmla="*/ 686358 h 1914837"/>
                <a:gd name="connsiteX5" fmla="*/ 477102 w 718336"/>
                <a:gd name="connsiteY5" fmla="*/ 695370 h 1914837"/>
                <a:gd name="connsiteX6" fmla="*/ 536878 w 718336"/>
                <a:gd name="connsiteY6" fmla="*/ 744594 h 1914837"/>
                <a:gd name="connsiteX7" fmla="*/ 545204 w 718336"/>
                <a:gd name="connsiteY7" fmla="*/ 761914 h 1914837"/>
                <a:gd name="connsiteX8" fmla="*/ 546043 w 718336"/>
                <a:gd name="connsiteY8" fmla="*/ 762643 h 1914837"/>
                <a:gd name="connsiteX9" fmla="*/ 555464 w 718336"/>
                <a:gd name="connsiteY9" fmla="*/ 781609 h 1914837"/>
                <a:gd name="connsiteX10" fmla="*/ 716506 w 718336"/>
                <a:gd name="connsiteY10" fmla="*/ 1382629 h 1914837"/>
                <a:gd name="connsiteX11" fmla="*/ 678797 w 718336"/>
                <a:gd name="connsiteY11" fmla="*/ 1447943 h 1914837"/>
                <a:gd name="connsiteX12" fmla="*/ 678798 w 718336"/>
                <a:gd name="connsiteY12" fmla="*/ 1447944 h 1914837"/>
                <a:gd name="connsiteX13" fmla="*/ 613484 w 718336"/>
                <a:gd name="connsiteY13" fmla="*/ 1410235 h 1914837"/>
                <a:gd name="connsiteX14" fmla="*/ 560081 w 718336"/>
                <a:gd name="connsiteY14" fmla="*/ 1210935 h 1914837"/>
                <a:gd name="connsiteX15" fmla="*/ 560081 w 718336"/>
                <a:gd name="connsiteY15" fmla="*/ 1278513 h 1914837"/>
                <a:gd name="connsiteX16" fmla="*/ 549404 w 718336"/>
                <a:gd name="connsiteY16" fmla="*/ 1331397 h 1914837"/>
                <a:gd name="connsiteX17" fmla="*/ 547037 w 718336"/>
                <a:gd name="connsiteY17" fmla="*/ 1334909 h 1914837"/>
                <a:gd name="connsiteX18" fmla="*/ 499109 w 718336"/>
                <a:gd name="connsiteY18" fmla="*/ 1914837 h 1914837"/>
                <a:gd name="connsiteX19" fmla="*/ 391837 w 718336"/>
                <a:gd name="connsiteY19" fmla="*/ 1914837 h 1914837"/>
                <a:gd name="connsiteX20" fmla="*/ 361256 w 718336"/>
                <a:gd name="connsiteY20" fmla="*/ 1544797 h 1914837"/>
                <a:gd name="connsiteX21" fmla="*/ 330674 w 718336"/>
                <a:gd name="connsiteY21" fmla="*/ 1914837 h 1914837"/>
                <a:gd name="connsiteX22" fmla="*/ 223402 w 718336"/>
                <a:gd name="connsiteY22" fmla="*/ 1914837 h 1914837"/>
                <a:gd name="connsiteX23" fmla="*/ 175709 w 718336"/>
                <a:gd name="connsiteY23" fmla="*/ 1337740 h 1914837"/>
                <a:gd name="connsiteX24" fmla="*/ 171432 w 718336"/>
                <a:gd name="connsiteY24" fmla="*/ 1331397 h 1914837"/>
                <a:gd name="connsiteX25" fmla="*/ 160755 w 718336"/>
                <a:gd name="connsiteY25" fmla="*/ 1278513 h 1914837"/>
                <a:gd name="connsiteX26" fmla="*/ 160755 w 718336"/>
                <a:gd name="connsiteY26" fmla="*/ 1201603 h 1914837"/>
                <a:gd name="connsiteX27" fmla="*/ 104853 w 718336"/>
                <a:gd name="connsiteY27" fmla="*/ 1410233 h 1914837"/>
                <a:gd name="connsiteX28" fmla="*/ 39538 w 718336"/>
                <a:gd name="connsiteY28" fmla="*/ 1447942 h 1914837"/>
                <a:gd name="connsiteX29" fmla="*/ 39539 w 718336"/>
                <a:gd name="connsiteY29" fmla="*/ 1447941 h 1914837"/>
                <a:gd name="connsiteX30" fmla="*/ 1830 w 718336"/>
                <a:gd name="connsiteY30" fmla="*/ 1382627 h 1914837"/>
                <a:gd name="connsiteX31" fmla="*/ 162873 w 718336"/>
                <a:gd name="connsiteY31" fmla="*/ 781607 h 1914837"/>
                <a:gd name="connsiteX32" fmla="*/ 172293 w 718336"/>
                <a:gd name="connsiteY32" fmla="*/ 762641 h 1914837"/>
                <a:gd name="connsiteX33" fmla="*/ 177430 w 718336"/>
                <a:gd name="connsiteY33" fmla="*/ 758174 h 1914837"/>
                <a:gd name="connsiteX34" fmla="*/ 183959 w 718336"/>
                <a:gd name="connsiteY34" fmla="*/ 744594 h 1914837"/>
                <a:gd name="connsiteX35" fmla="*/ 243734 w 718336"/>
                <a:gd name="connsiteY35" fmla="*/ 695370 h 1914837"/>
                <a:gd name="connsiteX36" fmla="*/ 288370 w 718336"/>
                <a:gd name="connsiteY36" fmla="*/ 686358 h 1914837"/>
                <a:gd name="connsiteX37" fmla="*/ 297710 w 718336"/>
                <a:gd name="connsiteY37" fmla="*/ 648999 h 1914837"/>
                <a:gd name="connsiteX38" fmla="*/ 248404 w 718336"/>
                <a:gd name="connsiteY38" fmla="*/ 637522 h 1914837"/>
                <a:gd name="connsiteX39" fmla="*/ 72646 w 718336"/>
                <a:gd name="connsiteY39" fmla="*/ 331798 h 1914837"/>
                <a:gd name="connsiteX40" fmla="*/ 360417 w 718336"/>
                <a:gd name="connsiteY40" fmla="*/ 0 h 19148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</a:cxnLst>
              <a:rect l="l" t="t" r="r" b="b"/>
              <a:pathLst>
                <a:path w="718336" h="1914837">
                  <a:moveTo>
                    <a:pt x="360417" y="0"/>
                  </a:moveTo>
                  <a:cubicBezTo>
                    <a:pt x="519349" y="0"/>
                    <a:pt x="648188" y="148551"/>
                    <a:pt x="648188" y="331798"/>
                  </a:cubicBezTo>
                  <a:cubicBezTo>
                    <a:pt x="648188" y="469233"/>
                    <a:pt x="575716" y="587152"/>
                    <a:pt x="472431" y="637522"/>
                  </a:cubicBezTo>
                  <a:lnTo>
                    <a:pt x="423126" y="648999"/>
                  </a:lnTo>
                  <a:lnTo>
                    <a:pt x="432466" y="686358"/>
                  </a:lnTo>
                  <a:lnTo>
                    <a:pt x="477102" y="695370"/>
                  </a:lnTo>
                  <a:cubicBezTo>
                    <a:pt x="501484" y="705682"/>
                    <a:pt x="522229" y="722910"/>
                    <a:pt x="536878" y="744594"/>
                  </a:cubicBezTo>
                  <a:lnTo>
                    <a:pt x="545204" y="761914"/>
                  </a:lnTo>
                  <a:lnTo>
                    <a:pt x="546043" y="762643"/>
                  </a:lnTo>
                  <a:cubicBezTo>
                    <a:pt x="550301" y="768108"/>
                    <a:pt x="553558" y="774497"/>
                    <a:pt x="555464" y="781609"/>
                  </a:cubicBezTo>
                  <a:lnTo>
                    <a:pt x="716506" y="1382629"/>
                  </a:lnTo>
                  <a:cubicBezTo>
                    <a:pt x="724129" y="1411078"/>
                    <a:pt x="707247" y="1440320"/>
                    <a:pt x="678797" y="1447943"/>
                  </a:cubicBezTo>
                  <a:lnTo>
                    <a:pt x="678798" y="1447944"/>
                  </a:lnTo>
                  <a:cubicBezTo>
                    <a:pt x="650349" y="1455567"/>
                    <a:pt x="621107" y="1438684"/>
                    <a:pt x="613484" y="1410235"/>
                  </a:cubicBezTo>
                  <a:lnTo>
                    <a:pt x="560081" y="1210935"/>
                  </a:lnTo>
                  <a:lnTo>
                    <a:pt x="560081" y="1278513"/>
                  </a:lnTo>
                  <a:cubicBezTo>
                    <a:pt x="560081" y="1297272"/>
                    <a:pt x="556279" y="1315143"/>
                    <a:pt x="549404" y="1331397"/>
                  </a:cubicBezTo>
                  <a:lnTo>
                    <a:pt x="547037" y="1334909"/>
                  </a:lnTo>
                  <a:lnTo>
                    <a:pt x="499109" y="1914837"/>
                  </a:lnTo>
                  <a:lnTo>
                    <a:pt x="391837" y="1914837"/>
                  </a:lnTo>
                  <a:lnTo>
                    <a:pt x="361256" y="1544797"/>
                  </a:lnTo>
                  <a:lnTo>
                    <a:pt x="330674" y="1914837"/>
                  </a:lnTo>
                  <a:lnTo>
                    <a:pt x="223402" y="1914837"/>
                  </a:lnTo>
                  <a:lnTo>
                    <a:pt x="175709" y="1337740"/>
                  </a:lnTo>
                  <a:lnTo>
                    <a:pt x="171432" y="1331397"/>
                  </a:lnTo>
                  <a:cubicBezTo>
                    <a:pt x="164557" y="1315143"/>
                    <a:pt x="160755" y="1297272"/>
                    <a:pt x="160755" y="1278513"/>
                  </a:cubicBezTo>
                  <a:lnTo>
                    <a:pt x="160755" y="1201603"/>
                  </a:lnTo>
                  <a:lnTo>
                    <a:pt x="104853" y="1410233"/>
                  </a:lnTo>
                  <a:cubicBezTo>
                    <a:pt x="97230" y="1438682"/>
                    <a:pt x="67987" y="1455565"/>
                    <a:pt x="39538" y="1447942"/>
                  </a:cubicBezTo>
                  <a:lnTo>
                    <a:pt x="39539" y="1447941"/>
                  </a:lnTo>
                  <a:cubicBezTo>
                    <a:pt x="11089" y="1440318"/>
                    <a:pt x="-5793" y="1411076"/>
                    <a:pt x="1830" y="1382627"/>
                  </a:cubicBezTo>
                  <a:lnTo>
                    <a:pt x="162873" y="781607"/>
                  </a:lnTo>
                  <a:cubicBezTo>
                    <a:pt x="164779" y="774495"/>
                    <a:pt x="168035" y="768106"/>
                    <a:pt x="172293" y="762641"/>
                  </a:cubicBezTo>
                  <a:lnTo>
                    <a:pt x="177430" y="758174"/>
                  </a:lnTo>
                  <a:lnTo>
                    <a:pt x="183959" y="744594"/>
                  </a:lnTo>
                  <a:cubicBezTo>
                    <a:pt x="198608" y="722910"/>
                    <a:pt x="219353" y="705682"/>
                    <a:pt x="243734" y="695370"/>
                  </a:cubicBezTo>
                  <a:lnTo>
                    <a:pt x="288370" y="686358"/>
                  </a:lnTo>
                  <a:lnTo>
                    <a:pt x="297710" y="648999"/>
                  </a:lnTo>
                  <a:lnTo>
                    <a:pt x="248404" y="637522"/>
                  </a:lnTo>
                  <a:cubicBezTo>
                    <a:pt x="145118" y="587152"/>
                    <a:pt x="72646" y="469233"/>
                    <a:pt x="72646" y="331798"/>
                  </a:cubicBezTo>
                  <a:cubicBezTo>
                    <a:pt x="72646" y="148551"/>
                    <a:pt x="201485" y="0"/>
                    <a:pt x="360417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8900186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E9CE5D50-1712-9D67-3777-6446247681C1}"/>
              </a:ext>
            </a:extLst>
          </p:cNvPr>
          <p:cNvSpPr/>
          <p:nvPr/>
        </p:nvSpPr>
        <p:spPr>
          <a:xfrm>
            <a:off x="138545" y="122710"/>
            <a:ext cx="2487467" cy="6611919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8E104516-526A-D81B-AA03-DF7085ABFFBD}"/>
              </a:ext>
            </a:extLst>
          </p:cNvPr>
          <p:cNvGrpSpPr/>
          <p:nvPr/>
        </p:nvGrpSpPr>
        <p:grpSpPr>
          <a:xfrm>
            <a:off x="2888638" y="387927"/>
            <a:ext cx="6684854" cy="2340937"/>
            <a:chOff x="617838" y="795131"/>
            <a:chExt cx="5579763" cy="1842652"/>
          </a:xfrm>
        </p:grpSpPr>
        <p:sp>
          <p:nvSpPr>
            <p:cNvPr id="36" name="テキスト ボックス 35">
              <a:extLst>
                <a:ext uri="{FF2B5EF4-FFF2-40B4-BE49-F238E27FC236}">
                  <a16:creationId xmlns:a16="http://schemas.microsoft.com/office/drawing/2014/main" id="{FFF1E1E9-C741-8707-CCF0-61E19E0F7DF7}"/>
                </a:ext>
              </a:extLst>
            </p:cNvPr>
            <p:cNvSpPr txBox="1"/>
            <p:nvPr/>
          </p:nvSpPr>
          <p:spPr>
            <a:xfrm>
              <a:off x="617838" y="795131"/>
              <a:ext cx="5579763" cy="1085691"/>
            </a:xfrm>
            <a:prstGeom prst="rect">
              <a:avLst/>
            </a:prstGeom>
            <a:noFill/>
          </p:spPr>
          <p:txBody>
            <a:bodyPr vert="horz" wrap="none" numCol="1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88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dirty="0">
                  <a:ln w="38100">
                    <a:noFill/>
                  </a:ln>
                  <a:solidFill>
                    <a:srgbClr val="002060"/>
                  </a:solidFill>
                </a:rPr>
                <a:t>立入禁止</a:t>
              </a:r>
              <a:endParaRPr lang="ja-JP" altLang="ja-JP" dirty="0">
                <a:ln w="38100">
                  <a:noFill/>
                </a:ln>
                <a:solidFill>
                  <a:srgbClr val="002060"/>
                </a:solidFill>
              </a:endParaRPr>
            </a:p>
          </p:txBody>
        </p:sp>
        <p:sp>
          <p:nvSpPr>
            <p:cNvPr id="37" name="テキスト ボックス 36">
              <a:extLst>
                <a:ext uri="{FF2B5EF4-FFF2-40B4-BE49-F238E27FC236}">
                  <a16:creationId xmlns:a16="http://schemas.microsoft.com/office/drawing/2014/main" id="{FEAA5A3F-B991-8618-6743-AE4BA43044E8}"/>
                </a:ext>
              </a:extLst>
            </p:cNvPr>
            <p:cNvSpPr txBox="1"/>
            <p:nvPr/>
          </p:nvSpPr>
          <p:spPr>
            <a:xfrm>
              <a:off x="653178" y="2077267"/>
              <a:ext cx="5544423" cy="560516"/>
            </a:xfrm>
            <a:prstGeom prst="rect">
              <a:avLst/>
            </a:prstGeom>
            <a:noFill/>
          </p:spPr>
          <p:txBody>
            <a:bodyPr vert="horz" wrap="none" numCol="1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88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dirty="0">
                  <a:ln w="38100">
                    <a:noFill/>
                  </a:ln>
                </a:rPr>
                <a:t>警察に通報します</a:t>
              </a:r>
              <a:endParaRPr lang="ja-JP" altLang="ja-JP" dirty="0">
                <a:ln w="38100">
                  <a:noFill/>
                </a:ln>
              </a:endParaRPr>
            </a:p>
          </p:txBody>
        </p:sp>
      </p:grp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A0F3C8C4-4327-C126-6322-960E2313305E}"/>
              </a:ext>
            </a:extLst>
          </p:cNvPr>
          <p:cNvGrpSpPr/>
          <p:nvPr/>
        </p:nvGrpSpPr>
        <p:grpSpPr>
          <a:xfrm>
            <a:off x="3097878" y="3046344"/>
            <a:ext cx="6475614" cy="3555617"/>
            <a:chOff x="3097878" y="2147040"/>
            <a:chExt cx="6475614" cy="4454922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8BDDA9EF-77A2-0FAB-F31E-E2F15E5D0FF9}"/>
                </a:ext>
              </a:extLst>
            </p:cNvPr>
            <p:cNvSpPr txBox="1"/>
            <p:nvPr/>
          </p:nvSpPr>
          <p:spPr>
            <a:xfrm>
              <a:off x="3097878" y="5448247"/>
              <a:ext cx="6475614" cy="1153715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en-US" altLang="ja-JP" sz="8800" kern="10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Meiryo UI" panose="020B0604030504040204" pitchFamily="50" charset="-128"/>
                  <a:ea typeface="Meiryo UI" panose="020B0604030504040204" pitchFamily="50" charset="-128"/>
                  <a:cs typeface="Courier New" panose="02070309020205020404" pitchFamily="49" charset="0"/>
                </a:rPr>
                <a:t>No Entry , Report to the police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C3A3B912-EF55-E8CE-4A67-BAFDFB384073}"/>
                </a:ext>
              </a:extLst>
            </p:cNvPr>
            <p:cNvSpPr txBox="1"/>
            <p:nvPr/>
          </p:nvSpPr>
          <p:spPr>
            <a:xfrm>
              <a:off x="3097878" y="3803359"/>
              <a:ext cx="6475614" cy="1247110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marL="0"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ko-KR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출입금지</a:t>
              </a:r>
              <a:r>
                <a:rPr kumimoji="0" lang="ja-JP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　</a:t>
              </a:r>
              <a:r>
                <a:rPr kumimoji="0" lang="ko-KR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경찰에 신고</a:t>
              </a:r>
              <a:endParaRPr kumimoji="0" lang="ja-JP" altLang="ja-JP" sz="12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ea typeface="+mn-ea"/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923FD96F-E39C-04D6-4CF8-4983C6BC59FE}"/>
                </a:ext>
              </a:extLst>
            </p:cNvPr>
            <p:cNvSpPr txBox="1"/>
            <p:nvPr/>
          </p:nvSpPr>
          <p:spPr>
            <a:xfrm>
              <a:off x="3097878" y="2147040"/>
              <a:ext cx="6475614" cy="1247110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marL="0"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zh-CN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不许进入</a:t>
              </a:r>
              <a:r>
                <a:rPr kumimoji="0" lang="ja-JP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　</a:t>
              </a:r>
              <a:r>
                <a:rPr kumimoji="0" lang="zh-CN" altLang="en-US" sz="1600" i="0" u="none" strike="noStrike" cap="none" normalizeH="0" baseline="0" dirty="0">
                  <a:ln>
                    <a:noFill/>
                  </a:ln>
                  <a:solidFill>
                    <a:srgbClr val="1F1F1F"/>
                  </a:solidFill>
                  <a:effectLst/>
                  <a:latin typeface="+mn-ea"/>
                  <a:ea typeface="+mn-ea"/>
                </a:rPr>
                <a:t>我会报警</a:t>
              </a:r>
              <a:endParaRPr kumimoji="0" lang="ja-JP" altLang="ja-JP" sz="12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ea typeface="+mn-ea"/>
              </a:endParaRPr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CAED2E59-6D25-353F-2054-F60E57327985}"/>
              </a:ext>
            </a:extLst>
          </p:cNvPr>
          <p:cNvGrpSpPr/>
          <p:nvPr/>
        </p:nvGrpSpPr>
        <p:grpSpPr>
          <a:xfrm>
            <a:off x="305930" y="2375140"/>
            <a:ext cx="2152696" cy="2107057"/>
            <a:chOff x="3494950" y="2444629"/>
            <a:chExt cx="3017520" cy="2953546"/>
          </a:xfrm>
        </p:grpSpPr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95748754-B0C8-CA70-69C6-3D032435BB28}"/>
                </a:ext>
              </a:extLst>
            </p:cNvPr>
            <p:cNvSpPr/>
            <p:nvPr/>
          </p:nvSpPr>
          <p:spPr bwMode="auto">
            <a:xfrm>
              <a:off x="3624177" y="2547338"/>
              <a:ext cx="2835266" cy="2782757"/>
            </a:xfrm>
            <a:prstGeom prst="roundRect">
              <a:avLst>
                <a:gd name="adj" fmla="val 613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CC4511B7-F8D2-CD48-25BA-02C217FCE3B5}"/>
                </a:ext>
              </a:extLst>
            </p:cNvPr>
            <p:cNvSpPr/>
            <p:nvPr/>
          </p:nvSpPr>
          <p:spPr bwMode="auto">
            <a:xfrm>
              <a:off x="3494950" y="2444629"/>
              <a:ext cx="3017520" cy="2953546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D40325E4-CE6B-EAD2-2939-95635C91E1B6}"/>
                </a:ext>
              </a:extLst>
            </p:cNvPr>
            <p:cNvGrpSpPr/>
            <p:nvPr/>
          </p:nvGrpSpPr>
          <p:grpSpPr>
            <a:xfrm flipH="1">
              <a:off x="4389481" y="2695939"/>
              <a:ext cx="1219055" cy="2449328"/>
              <a:chOff x="793671" y="2875001"/>
              <a:chExt cx="1085687" cy="2181365"/>
            </a:xfrm>
          </p:grpSpPr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5BE0199C-73C1-D638-B699-5226D94D9429}"/>
                  </a:ext>
                </a:extLst>
              </p:cNvPr>
              <p:cNvSpPr/>
              <p:nvPr/>
            </p:nvSpPr>
            <p:spPr bwMode="auto">
              <a:xfrm flipH="1">
                <a:off x="793671" y="2875001"/>
                <a:ext cx="1085687" cy="2181365"/>
              </a:xfrm>
              <a:custGeom>
                <a:avLst/>
                <a:gdLst>
                  <a:gd name="connsiteX0" fmla="*/ 438945 w 866029"/>
                  <a:gd name="connsiteY0" fmla="*/ 0 h 1740028"/>
                  <a:gd name="connsiteX1" fmla="*/ 726716 w 866029"/>
                  <a:gd name="connsiteY1" fmla="*/ 331798 h 1740028"/>
                  <a:gd name="connsiteX2" fmla="*/ 550959 w 866029"/>
                  <a:gd name="connsiteY2" fmla="*/ 637522 h 1740028"/>
                  <a:gd name="connsiteX3" fmla="*/ 486126 w 866029"/>
                  <a:gd name="connsiteY3" fmla="*/ 652613 h 1740028"/>
                  <a:gd name="connsiteX4" fmla="*/ 495547 w 866029"/>
                  <a:gd name="connsiteY4" fmla="*/ 690298 h 1740028"/>
                  <a:gd name="connsiteX5" fmla="*/ 503529 w 866029"/>
                  <a:gd name="connsiteY5" fmla="*/ 691909 h 1740028"/>
                  <a:gd name="connsiteX6" fmla="*/ 544094 w 866029"/>
                  <a:gd name="connsiteY6" fmla="*/ 716521 h 1740028"/>
                  <a:gd name="connsiteX7" fmla="*/ 550904 w 866029"/>
                  <a:gd name="connsiteY7" fmla="*/ 724015 h 1740028"/>
                  <a:gd name="connsiteX8" fmla="*/ 563767 w 866029"/>
                  <a:gd name="connsiteY8" fmla="*/ 729343 h 1740028"/>
                  <a:gd name="connsiteX9" fmla="*/ 730257 w 866029"/>
                  <a:gd name="connsiteY9" fmla="*/ 895831 h 1740028"/>
                  <a:gd name="connsiteX10" fmla="*/ 731497 w 866029"/>
                  <a:gd name="connsiteY10" fmla="*/ 898828 h 1740028"/>
                  <a:gd name="connsiteX11" fmla="*/ 736451 w 866029"/>
                  <a:gd name="connsiteY11" fmla="*/ 904444 h 1740028"/>
                  <a:gd name="connsiteX12" fmla="*/ 858876 w 866029"/>
                  <a:gd name="connsiteY12" fmla="*/ 1116490 h 1740028"/>
                  <a:gd name="connsiteX13" fmla="*/ 839356 w 866029"/>
                  <a:gd name="connsiteY13" fmla="*/ 1189339 h 1740028"/>
                  <a:gd name="connsiteX14" fmla="*/ 839357 w 866029"/>
                  <a:gd name="connsiteY14" fmla="*/ 1189340 h 1740028"/>
                  <a:gd name="connsiteX15" fmla="*/ 766509 w 866029"/>
                  <a:gd name="connsiteY15" fmla="*/ 1169820 h 1740028"/>
                  <a:gd name="connsiteX16" fmla="*/ 647800 w 866029"/>
                  <a:gd name="connsiteY16" fmla="*/ 964210 h 1740028"/>
                  <a:gd name="connsiteX17" fmla="*/ 603896 w 866029"/>
                  <a:gd name="connsiteY17" fmla="*/ 920306 h 1740028"/>
                  <a:gd name="connsiteX18" fmla="*/ 603896 w 866029"/>
                  <a:gd name="connsiteY18" fmla="*/ 1191314 h 1740028"/>
                  <a:gd name="connsiteX19" fmla="*/ 590982 w 866029"/>
                  <a:gd name="connsiteY19" fmla="*/ 1255280 h 1740028"/>
                  <a:gd name="connsiteX20" fmla="*/ 588398 w 866029"/>
                  <a:gd name="connsiteY20" fmla="*/ 1259113 h 1740028"/>
                  <a:gd name="connsiteX21" fmla="*/ 704766 w 866029"/>
                  <a:gd name="connsiteY21" fmla="*/ 1515230 h 1740028"/>
                  <a:gd name="connsiteX22" fmla="*/ 842184 w 866029"/>
                  <a:gd name="connsiteY22" fmla="*/ 1678737 h 1740028"/>
                  <a:gd name="connsiteX23" fmla="*/ 780892 w 866029"/>
                  <a:gd name="connsiteY23" fmla="*/ 1740028 h 1740028"/>
                  <a:gd name="connsiteX24" fmla="*/ 596399 w 866029"/>
                  <a:gd name="connsiteY24" fmla="*/ 1584973 h 1740028"/>
                  <a:gd name="connsiteX25" fmla="*/ 596189 w 866029"/>
                  <a:gd name="connsiteY25" fmla="*/ 1585094 h 1740028"/>
                  <a:gd name="connsiteX26" fmla="*/ 595654 w 866029"/>
                  <a:gd name="connsiteY26" fmla="*/ 1584347 h 1740028"/>
                  <a:gd name="connsiteX27" fmla="*/ 594266 w 866029"/>
                  <a:gd name="connsiteY27" fmla="*/ 1583180 h 1740028"/>
                  <a:gd name="connsiteX28" fmla="*/ 594589 w 866029"/>
                  <a:gd name="connsiteY28" fmla="*/ 1582857 h 1740028"/>
                  <a:gd name="connsiteX29" fmla="*/ 445162 w 866029"/>
                  <a:gd name="connsiteY29" fmla="*/ 1373871 h 1740028"/>
                  <a:gd name="connsiteX30" fmla="*/ 215587 w 866029"/>
                  <a:gd name="connsiteY30" fmla="*/ 1562681 h 1740028"/>
                  <a:gd name="connsiteX31" fmla="*/ 93218 w 866029"/>
                  <a:gd name="connsiteY31" fmla="*/ 1737735 h 1740028"/>
                  <a:gd name="connsiteX32" fmla="*/ 18152 w 866029"/>
                  <a:gd name="connsiteY32" fmla="*/ 1694396 h 1740028"/>
                  <a:gd name="connsiteX33" fmla="*/ 120173 w 866029"/>
                  <a:gd name="connsiteY33" fmla="*/ 1476058 h 1740028"/>
                  <a:gd name="connsiteX34" fmla="*/ 120001 w 866029"/>
                  <a:gd name="connsiteY34" fmla="*/ 1475886 h 1740028"/>
                  <a:gd name="connsiteX35" fmla="*/ 120586 w 866029"/>
                  <a:gd name="connsiteY35" fmla="*/ 1475175 h 1740028"/>
                  <a:gd name="connsiteX36" fmla="*/ 121353 w 866029"/>
                  <a:gd name="connsiteY36" fmla="*/ 1473534 h 1740028"/>
                  <a:gd name="connsiteX37" fmla="*/ 121747 w 866029"/>
                  <a:gd name="connsiteY37" fmla="*/ 1473762 h 1740028"/>
                  <a:gd name="connsiteX38" fmla="*/ 294140 w 866029"/>
                  <a:gd name="connsiteY38" fmla="*/ 1264149 h 1740028"/>
                  <a:gd name="connsiteX39" fmla="*/ 282618 w 866029"/>
                  <a:gd name="connsiteY39" fmla="*/ 1240182 h 1740028"/>
                  <a:gd name="connsiteX40" fmla="*/ 275230 w 866029"/>
                  <a:gd name="connsiteY40" fmla="*/ 1191314 h 1740028"/>
                  <a:gd name="connsiteX41" fmla="*/ 275230 w 866029"/>
                  <a:gd name="connsiteY41" fmla="*/ 1010109 h 1740028"/>
                  <a:gd name="connsiteX42" fmla="*/ 270890 w 866029"/>
                  <a:gd name="connsiteY42" fmla="*/ 1017627 h 1740028"/>
                  <a:gd name="connsiteX43" fmla="*/ 268316 w 866029"/>
                  <a:gd name="connsiteY43" fmla="*/ 1019601 h 1740028"/>
                  <a:gd name="connsiteX44" fmla="*/ 264174 w 866029"/>
                  <a:gd name="connsiteY44" fmla="*/ 1025839 h 1740028"/>
                  <a:gd name="connsiteX45" fmla="*/ 91038 w 866029"/>
                  <a:gd name="connsiteY45" fmla="*/ 1198974 h 1740028"/>
                  <a:gd name="connsiteX46" fmla="*/ 15620 w 866029"/>
                  <a:gd name="connsiteY46" fmla="*/ 1198974 h 1740028"/>
                  <a:gd name="connsiteX47" fmla="*/ 15620 w 866029"/>
                  <a:gd name="connsiteY47" fmla="*/ 1198975 h 1740028"/>
                  <a:gd name="connsiteX48" fmla="*/ 15620 w 866029"/>
                  <a:gd name="connsiteY48" fmla="*/ 1123557 h 1740028"/>
                  <a:gd name="connsiteX49" fmla="*/ 183500 w 866029"/>
                  <a:gd name="connsiteY49" fmla="*/ 955677 h 1740028"/>
                  <a:gd name="connsiteX50" fmla="*/ 296247 w 866029"/>
                  <a:gd name="connsiteY50" fmla="*/ 760391 h 1740028"/>
                  <a:gd name="connsiteX51" fmla="*/ 300603 w 866029"/>
                  <a:gd name="connsiteY51" fmla="*/ 757049 h 1740028"/>
                  <a:gd name="connsiteX52" fmla="*/ 303295 w 866029"/>
                  <a:gd name="connsiteY52" fmla="*/ 751448 h 1740028"/>
                  <a:gd name="connsiteX53" fmla="*/ 375597 w 866029"/>
                  <a:gd name="connsiteY53" fmla="*/ 691909 h 1740028"/>
                  <a:gd name="connsiteX54" fmla="*/ 377267 w 866029"/>
                  <a:gd name="connsiteY54" fmla="*/ 691572 h 1740028"/>
                  <a:gd name="connsiteX55" fmla="*/ 387268 w 866029"/>
                  <a:gd name="connsiteY55" fmla="*/ 651567 h 1740028"/>
                  <a:gd name="connsiteX56" fmla="*/ 326931 w 866029"/>
                  <a:gd name="connsiteY56" fmla="*/ 637522 h 1740028"/>
                  <a:gd name="connsiteX57" fmla="*/ 151174 w 866029"/>
                  <a:gd name="connsiteY57" fmla="*/ 331798 h 1740028"/>
                  <a:gd name="connsiteX58" fmla="*/ 438945 w 866029"/>
                  <a:gd name="connsiteY58" fmla="*/ 0 h 17400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</a:cxnLst>
                <a:rect l="l" t="t" r="r" b="b"/>
                <a:pathLst>
                  <a:path w="866029" h="1740028">
                    <a:moveTo>
                      <a:pt x="438945" y="0"/>
                    </a:moveTo>
                    <a:cubicBezTo>
                      <a:pt x="597877" y="0"/>
                      <a:pt x="726716" y="148551"/>
                      <a:pt x="726716" y="331798"/>
                    </a:cubicBezTo>
                    <a:cubicBezTo>
                      <a:pt x="726716" y="469233"/>
                      <a:pt x="654244" y="587152"/>
                      <a:pt x="550959" y="637522"/>
                    </a:cubicBezTo>
                    <a:lnTo>
                      <a:pt x="486126" y="652613"/>
                    </a:lnTo>
                    <a:lnTo>
                      <a:pt x="495547" y="690298"/>
                    </a:lnTo>
                    <a:lnTo>
                      <a:pt x="503529" y="691909"/>
                    </a:lnTo>
                    <a:cubicBezTo>
                      <a:pt x="518274" y="698146"/>
                      <a:pt x="531920" y="706474"/>
                      <a:pt x="544094" y="716521"/>
                    </a:cubicBezTo>
                    <a:lnTo>
                      <a:pt x="550904" y="724015"/>
                    </a:lnTo>
                    <a:lnTo>
                      <a:pt x="563767" y="729343"/>
                    </a:lnTo>
                    <a:lnTo>
                      <a:pt x="730257" y="895831"/>
                    </a:lnTo>
                    <a:lnTo>
                      <a:pt x="731497" y="898828"/>
                    </a:lnTo>
                    <a:lnTo>
                      <a:pt x="736451" y="904444"/>
                    </a:lnTo>
                    <a:lnTo>
                      <a:pt x="858876" y="1116490"/>
                    </a:lnTo>
                    <a:cubicBezTo>
                      <a:pt x="873602" y="1141997"/>
                      <a:pt x="864863" y="1174613"/>
                      <a:pt x="839356" y="1189339"/>
                    </a:cubicBezTo>
                    <a:lnTo>
                      <a:pt x="839357" y="1189340"/>
                    </a:lnTo>
                    <a:cubicBezTo>
                      <a:pt x="813850" y="1204066"/>
                      <a:pt x="781235" y="1195327"/>
                      <a:pt x="766509" y="1169820"/>
                    </a:cubicBezTo>
                    <a:lnTo>
                      <a:pt x="647800" y="964210"/>
                    </a:lnTo>
                    <a:lnTo>
                      <a:pt x="603896" y="920306"/>
                    </a:lnTo>
                    <a:lnTo>
                      <a:pt x="603896" y="1191314"/>
                    </a:lnTo>
                    <a:cubicBezTo>
                      <a:pt x="603896" y="1214004"/>
                      <a:pt x="599298" y="1235619"/>
                      <a:pt x="590982" y="1255280"/>
                    </a:cubicBezTo>
                    <a:lnTo>
                      <a:pt x="588398" y="1259113"/>
                    </a:lnTo>
                    <a:lnTo>
                      <a:pt x="704766" y="1515230"/>
                    </a:lnTo>
                    <a:lnTo>
                      <a:pt x="842184" y="1678737"/>
                    </a:lnTo>
                    <a:lnTo>
                      <a:pt x="780892" y="1740028"/>
                    </a:lnTo>
                    <a:lnTo>
                      <a:pt x="596399" y="1584973"/>
                    </a:lnTo>
                    <a:lnTo>
                      <a:pt x="596189" y="1585094"/>
                    </a:lnTo>
                    <a:lnTo>
                      <a:pt x="595654" y="1584347"/>
                    </a:lnTo>
                    <a:lnTo>
                      <a:pt x="594266" y="1583180"/>
                    </a:lnTo>
                    <a:lnTo>
                      <a:pt x="594589" y="1582857"/>
                    </a:lnTo>
                    <a:lnTo>
                      <a:pt x="445162" y="1373871"/>
                    </a:lnTo>
                    <a:lnTo>
                      <a:pt x="215587" y="1562681"/>
                    </a:lnTo>
                    <a:lnTo>
                      <a:pt x="93218" y="1737735"/>
                    </a:lnTo>
                    <a:lnTo>
                      <a:pt x="18152" y="1694396"/>
                    </a:lnTo>
                    <a:lnTo>
                      <a:pt x="120173" y="1476058"/>
                    </a:lnTo>
                    <a:lnTo>
                      <a:pt x="120001" y="1475886"/>
                    </a:lnTo>
                    <a:lnTo>
                      <a:pt x="120586" y="1475175"/>
                    </a:lnTo>
                    <a:lnTo>
                      <a:pt x="121353" y="1473534"/>
                    </a:lnTo>
                    <a:lnTo>
                      <a:pt x="121747" y="1473762"/>
                    </a:lnTo>
                    <a:lnTo>
                      <a:pt x="294140" y="1264149"/>
                    </a:lnTo>
                    <a:lnTo>
                      <a:pt x="282618" y="1240182"/>
                    </a:lnTo>
                    <a:cubicBezTo>
                      <a:pt x="277817" y="1224745"/>
                      <a:pt x="275230" y="1208331"/>
                      <a:pt x="275230" y="1191314"/>
                    </a:cubicBezTo>
                    <a:lnTo>
                      <a:pt x="275230" y="1010109"/>
                    </a:lnTo>
                    <a:lnTo>
                      <a:pt x="270890" y="1017627"/>
                    </a:lnTo>
                    <a:lnTo>
                      <a:pt x="268316" y="1019601"/>
                    </a:lnTo>
                    <a:lnTo>
                      <a:pt x="264174" y="1025839"/>
                    </a:lnTo>
                    <a:lnTo>
                      <a:pt x="91038" y="1198974"/>
                    </a:lnTo>
                    <a:cubicBezTo>
                      <a:pt x="70212" y="1219800"/>
                      <a:pt x="36446" y="1219800"/>
                      <a:pt x="15620" y="1198974"/>
                    </a:cubicBezTo>
                    <a:lnTo>
                      <a:pt x="15620" y="1198975"/>
                    </a:lnTo>
                    <a:cubicBezTo>
                      <a:pt x="-5207" y="1178149"/>
                      <a:pt x="-5207" y="1144383"/>
                      <a:pt x="15620" y="1123557"/>
                    </a:cubicBezTo>
                    <a:lnTo>
                      <a:pt x="183500" y="955677"/>
                    </a:lnTo>
                    <a:lnTo>
                      <a:pt x="296247" y="760391"/>
                    </a:lnTo>
                    <a:lnTo>
                      <a:pt x="300603" y="757049"/>
                    </a:lnTo>
                    <a:lnTo>
                      <a:pt x="303295" y="751448"/>
                    </a:lnTo>
                    <a:cubicBezTo>
                      <a:pt x="321014" y="725220"/>
                      <a:pt x="346106" y="704383"/>
                      <a:pt x="375597" y="691909"/>
                    </a:cubicBezTo>
                    <a:lnTo>
                      <a:pt x="377267" y="691572"/>
                    </a:lnTo>
                    <a:lnTo>
                      <a:pt x="387268" y="651567"/>
                    </a:lnTo>
                    <a:lnTo>
                      <a:pt x="326931" y="637522"/>
                    </a:lnTo>
                    <a:cubicBezTo>
                      <a:pt x="223646" y="587152"/>
                      <a:pt x="151174" y="469233"/>
                      <a:pt x="151174" y="331798"/>
                    </a:cubicBezTo>
                    <a:cubicBezTo>
                      <a:pt x="151174" y="148551"/>
                      <a:pt x="280013" y="0"/>
                      <a:pt x="438945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7620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161B5649-F9F8-960B-416E-F255F1C8774F}"/>
                  </a:ext>
                </a:extLst>
              </p:cNvPr>
              <p:cNvSpPr/>
              <p:nvPr/>
            </p:nvSpPr>
            <p:spPr bwMode="auto">
              <a:xfrm flipH="1">
                <a:off x="793671" y="2875001"/>
                <a:ext cx="1085687" cy="2181365"/>
              </a:xfrm>
              <a:custGeom>
                <a:avLst/>
                <a:gdLst>
                  <a:gd name="connsiteX0" fmla="*/ 438945 w 866029"/>
                  <a:gd name="connsiteY0" fmla="*/ 0 h 1740028"/>
                  <a:gd name="connsiteX1" fmla="*/ 726716 w 866029"/>
                  <a:gd name="connsiteY1" fmla="*/ 331798 h 1740028"/>
                  <a:gd name="connsiteX2" fmla="*/ 550959 w 866029"/>
                  <a:gd name="connsiteY2" fmla="*/ 637522 h 1740028"/>
                  <a:gd name="connsiteX3" fmla="*/ 486126 w 866029"/>
                  <a:gd name="connsiteY3" fmla="*/ 652613 h 1740028"/>
                  <a:gd name="connsiteX4" fmla="*/ 495547 w 866029"/>
                  <a:gd name="connsiteY4" fmla="*/ 690298 h 1740028"/>
                  <a:gd name="connsiteX5" fmla="*/ 503529 w 866029"/>
                  <a:gd name="connsiteY5" fmla="*/ 691909 h 1740028"/>
                  <a:gd name="connsiteX6" fmla="*/ 544094 w 866029"/>
                  <a:gd name="connsiteY6" fmla="*/ 716521 h 1740028"/>
                  <a:gd name="connsiteX7" fmla="*/ 550904 w 866029"/>
                  <a:gd name="connsiteY7" fmla="*/ 724015 h 1740028"/>
                  <a:gd name="connsiteX8" fmla="*/ 563767 w 866029"/>
                  <a:gd name="connsiteY8" fmla="*/ 729343 h 1740028"/>
                  <a:gd name="connsiteX9" fmla="*/ 730257 w 866029"/>
                  <a:gd name="connsiteY9" fmla="*/ 895831 h 1740028"/>
                  <a:gd name="connsiteX10" fmla="*/ 731497 w 866029"/>
                  <a:gd name="connsiteY10" fmla="*/ 898828 h 1740028"/>
                  <a:gd name="connsiteX11" fmla="*/ 736451 w 866029"/>
                  <a:gd name="connsiteY11" fmla="*/ 904444 h 1740028"/>
                  <a:gd name="connsiteX12" fmla="*/ 858876 w 866029"/>
                  <a:gd name="connsiteY12" fmla="*/ 1116490 h 1740028"/>
                  <a:gd name="connsiteX13" fmla="*/ 839356 w 866029"/>
                  <a:gd name="connsiteY13" fmla="*/ 1189339 h 1740028"/>
                  <a:gd name="connsiteX14" fmla="*/ 839357 w 866029"/>
                  <a:gd name="connsiteY14" fmla="*/ 1189340 h 1740028"/>
                  <a:gd name="connsiteX15" fmla="*/ 766509 w 866029"/>
                  <a:gd name="connsiteY15" fmla="*/ 1169820 h 1740028"/>
                  <a:gd name="connsiteX16" fmla="*/ 647800 w 866029"/>
                  <a:gd name="connsiteY16" fmla="*/ 964210 h 1740028"/>
                  <a:gd name="connsiteX17" fmla="*/ 603896 w 866029"/>
                  <a:gd name="connsiteY17" fmla="*/ 920306 h 1740028"/>
                  <a:gd name="connsiteX18" fmla="*/ 603896 w 866029"/>
                  <a:gd name="connsiteY18" fmla="*/ 1191314 h 1740028"/>
                  <a:gd name="connsiteX19" fmla="*/ 590982 w 866029"/>
                  <a:gd name="connsiteY19" fmla="*/ 1255280 h 1740028"/>
                  <a:gd name="connsiteX20" fmla="*/ 588398 w 866029"/>
                  <a:gd name="connsiteY20" fmla="*/ 1259113 h 1740028"/>
                  <a:gd name="connsiteX21" fmla="*/ 704766 w 866029"/>
                  <a:gd name="connsiteY21" fmla="*/ 1515230 h 1740028"/>
                  <a:gd name="connsiteX22" fmla="*/ 842184 w 866029"/>
                  <a:gd name="connsiteY22" fmla="*/ 1678737 h 1740028"/>
                  <a:gd name="connsiteX23" fmla="*/ 780892 w 866029"/>
                  <a:gd name="connsiteY23" fmla="*/ 1740028 h 1740028"/>
                  <a:gd name="connsiteX24" fmla="*/ 596399 w 866029"/>
                  <a:gd name="connsiteY24" fmla="*/ 1584973 h 1740028"/>
                  <a:gd name="connsiteX25" fmla="*/ 596189 w 866029"/>
                  <a:gd name="connsiteY25" fmla="*/ 1585094 h 1740028"/>
                  <a:gd name="connsiteX26" fmla="*/ 595654 w 866029"/>
                  <a:gd name="connsiteY26" fmla="*/ 1584347 h 1740028"/>
                  <a:gd name="connsiteX27" fmla="*/ 594266 w 866029"/>
                  <a:gd name="connsiteY27" fmla="*/ 1583180 h 1740028"/>
                  <a:gd name="connsiteX28" fmla="*/ 594589 w 866029"/>
                  <a:gd name="connsiteY28" fmla="*/ 1582857 h 1740028"/>
                  <a:gd name="connsiteX29" fmla="*/ 445162 w 866029"/>
                  <a:gd name="connsiteY29" fmla="*/ 1373871 h 1740028"/>
                  <a:gd name="connsiteX30" fmla="*/ 215587 w 866029"/>
                  <a:gd name="connsiteY30" fmla="*/ 1562681 h 1740028"/>
                  <a:gd name="connsiteX31" fmla="*/ 93218 w 866029"/>
                  <a:gd name="connsiteY31" fmla="*/ 1737735 h 1740028"/>
                  <a:gd name="connsiteX32" fmla="*/ 18152 w 866029"/>
                  <a:gd name="connsiteY32" fmla="*/ 1694396 h 1740028"/>
                  <a:gd name="connsiteX33" fmla="*/ 120173 w 866029"/>
                  <a:gd name="connsiteY33" fmla="*/ 1476058 h 1740028"/>
                  <a:gd name="connsiteX34" fmla="*/ 120001 w 866029"/>
                  <a:gd name="connsiteY34" fmla="*/ 1475886 h 1740028"/>
                  <a:gd name="connsiteX35" fmla="*/ 120586 w 866029"/>
                  <a:gd name="connsiteY35" fmla="*/ 1475175 h 1740028"/>
                  <a:gd name="connsiteX36" fmla="*/ 121353 w 866029"/>
                  <a:gd name="connsiteY36" fmla="*/ 1473534 h 1740028"/>
                  <a:gd name="connsiteX37" fmla="*/ 121747 w 866029"/>
                  <a:gd name="connsiteY37" fmla="*/ 1473762 h 1740028"/>
                  <a:gd name="connsiteX38" fmla="*/ 294140 w 866029"/>
                  <a:gd name="connsiteY38" fmla="*/ 1264149 h 1740028"/>
                  <a:gd name="connsiteX39" fmla="*/ 282618 w 866029"/>
                  <a:gd name="connsiteY39" fmla="*/ 1240182 h 1740028"/>
                  <a:gd name="connsiteX40" fmla="*/ 275230 w 866029"/>
                  <a:gd name="connsiteY40" fmla="*/ 1191314 h 1740028"/>
                  <a:gd name="connsiteX41" fmla="*/ 275230 w 866029"/>
                  <a:gd name="connsiteY41" fmla="*/ 1010109 h 1740028"/>
                  <a:gd name="connsiteX42" fmla="*/ 270890 w 866029"/>
                  <a:gd name="connsiteY42" fmla="*/ 1017627 h 1740028"/>
                  <a:gd name="connsiteX43" fmla="*/ 268316 w 866029"/>
                  <a:gd name="connsiteY43" fmla="*/ 1019601 h 1740028"/>
                  <a:gd name="connsiteX44" fmla="*/ 264174 w 866029"/>
                  <a:gd name="connsiteY44" fmla="*/ 1025839 h 1740028"/>
                  <a:gd name="connsiteX45" fmla="*/ 91038 w 866029"/>
                  <a:gd name="connsiteY45" fmla="*/ 1198974 h 1740028"/>
                  <a:gd name="connsiteX46" fmla="*/ 15620 w 866029"/>
                  <a:gd name="connsiteY46" fmla="*/ 1198974 h 1740028"/>
                  <a:gd name="connsiteX47" fmla="*/ 15620 w 866029"/>
                  <a:gd name="connsiteY47" fmla="*/ 1198975 h 1740028"/>
                  <a:gd name="connsiteX48" fmla="*/ 15620 w 866029"/>
                  <a:gd name="connsiteY48" fmla="*/ 1123557 h 1740028"/>
                  <a:gd name="connsiteX49" fmla="*/ 183500 w 866029"/>
                  <a:gd name="connsiteY49" fmla="*/ 955677 h 1740028"/>
                  <a:gd name="connsiteX50" fmla="*/ 296247 w 866029"/>
                  <a:gd name="connsiteY50" fmla="*/ 760391 h 1740028"/>
                  <a:gd name="connsiteX51" fmla="*/ 300603 w 866029"/>
                  <a:gd name="connsiteY51" fmla="*/ 757049 h 1740028"/>
                  <a:gd name="connsiteX52" fmla="*/ 303295 w 866029"/>
                  <a:gd name="connsiteY52" fmla="*/ 751448 h 1740028"/>
                  <a:gd name="connsiteX53" fmla="*/ 375597 w 866029"/>
                  <a:gd name="connsiteY53" fmla="*/ 691909 h 1740028"/>
                  <a:gd name="connsiteX54" fmla="*/ 377267 w 866029"/>
                  <a:gd name="connsiteY54" fmla="*/ 691572 h 1740028"/>
                  <a:gd name="connsiteX55" fmla="*/ 387268 w 866029"/>
                  <a:gd name="connsiteY55" fmla="*/ 651567 h 1740028"/>
                  <a:gd name="connsiteX56" fmla="*/ 326931 w 866029"/>
                  <a:gd name="connsiteY56" fmla="*/ 637522 h 1740028"/>
                  <a:gd name="connsiteX57" fmla="*/ 151174 w 866029"/>
                  <a:gd name="connsiteY57" fmla="*/ 331798 h 1740028"/>
                  <a:gd name="connsiteX58" fmla="*/ 438945 w 866029"/>
                  <a:gd name="connsiteY58" fmla="*/ 0 h 17400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</a:cxnLst>
                <a:rect l="l" t="t" r="r" b="b"/>
                <a:pathLst>
                  <a:path w="866029" h="1740028">
                    <a:moveTo>
                      <a:pt x="438945" y="0"/>
                    </a:moveTo>
                    <a:cubicBezTo>
                      <a:pt x="597877" y="0"/>
                      <a:pt x="726716" y="148551"/>
                      <a:pt x="726716" y="331798"/>
                    </a:cubicBezTo>
                    <a:cubicBezTo>
                      <a:pt x="726716" y="469233"/>
                      <a:pt x="654244" y="587152"/>
                      <a:pt x="550959" y="637522"/>
                    </a:cubicBezTo>
                    <a:lnTo>
                      <a:pt x="486126" y="652613"/>
                    </a:lnTo>
                    <a:lnTo>
                      <a:pt x="495547" y="690298"/>
                    </a:lnTo>
                    <a:lnTo>
                      <a:pt x="503529" y="691909"/>
                    </a:lnTo>
                    <a:cubicBezTo>
                      <a:pt x="518274" y="698146"/>
                      <a:pt x="531920" y="706474"/>
                      <a:pt x="544094" y="716521"/>
                    </a:cubicBezTo>
                    <a:lnTo>
                      <a:pt x="550904" y="724015"/>
                    </a:lnTo>
                    <a:lnTo>
                      <a:pt x="563767" y="729343"/>
                    </a:lnTo>
                    <a:lnTo>
                      <a:pt x="730257" y="895831"/>
                    </a:lnTo>
                    <a:lnTo>
                      <a:pt x="731497" y="898828"/>
                    </a:lnTo>
                    <a:lnTo>
                      <a:pt x="736451" y="904444"/>
                    </a:lnTo>
                    <a:lnTo>
                      <a:pt x="858876" y="1116490"/>
                    </a:lnTo>
                    <a:cubicBezTo>
                      <a:pt x="873602" y="1141997"/>
                      <a:pt x="864863" y="1174613"/>
                      <a:pt x="839356" y="1189339"/>
                    </a:cubicBezTo>
                    <a:lnTo>
                      <a:pt x="839357" y="1189340"/>
                    </a:lnTo>
                    <a:cubicBezTo>
                      <a:pt x="813850" y="1204066"/>
                      <a:pt x="781235" y="1195327"/>
                      <a:pt x="766509" y="1169820"/>
                    </a:cubicBezTo>
                    <a:lnTo>
                      <a:pt x="647800" y="964210"/>
                    </a:lnTo>
                    <a:lnTo>
                      <a:pt x="603896" y="920306"/>
                    </a:lnTo>
                    <a:lnTo>
                      <a:pt x="603896" y="1191314"/>
                    </a:lnTo>
                    <a:cubicBezTo>
                      <a:pt x="603896" y="1214004"/>
                      <a:pt x="599298" y="1235619"/>
                      <a:pt x="590982" y="1255280"/>
                    </a:cubicBezTo>
                    <a:lnTo>
                      <a:pt x="588398" y="1259113"/>
                    </a:lnTo>
                    <a:lnTo>
                      <a:pt x="704766" y="1515230"/>
                    </a:lnTo>
                    <a:lnTo>
                      <a:pt x="842184" y="1678737"/>
                    </a:lnTo>
                    <a:lnTo>
                      <a:pt x="780892" y="1740028"/>
                    </a:lnTo>
                    <a:lnTo>
                      <a:pt x="596399" y="1584973"/>
                    </a:lnTo>
                    <a:lnTo>
                      <a:pt x="596189" y="1585094"/>
                    </a:lnTo>
                    <a:lnTo>
                      <a:pt x="595654" y="1584347"/>
                    </a:lnTo>
                    <a:lnTo>
                      <a:pt x="594266" y="1583180"/>
                    </a:lnTo>
                    <a:lnTo>
                      <a:pt x="594589" y="1582857"/>
                    </a:lnTo>
                    <a:lnTo>
                      <a:pt x="445162" y="1373871"/>
                    </a:lnTo>
                    <a:lnTo>
                      <a:pt x="215587" y="1562681"/>
                    </a:lnTo>
                    <a:lnTo>
                      <a:pt x="93218" y="1737735"/>
                    </a:lnTo>
                    <a:lnTo>
                      <a:pt x="18152" y="1694396"/>
                    </a:lnTo>
                    <a:lnTo>
                      <a:pt x="120173" y="1476058"/>
                    </a:lnTo>
                    <a:lnTo>
                      <a:pt x="120001" y="1475886"/>
                    </a:lnTo>
                    <a:lnTo>
                      <a:pt x="120586" y="1475175"/>
                    </a:lnTo>
                    <a:lnTo>
                      <a:pt x="121353" y="1473534"/>
                    </a:lnTo>
                    <a:lnTo>
                      <a:pt x="121747" y="1473762"/>
                    </a:lnTo>
                    <a:lnTo>
                      <a:pt x="294140" y="1264149"/>
                    </a:lnTo>
                    <a:lnTo>
                      <a:pt x="282618" y="1240182"/>
                    </a:lnTo>
                    <a:cubicBezTo>
                      <a:pt x="277817" y="1224745"/>
                      <a:pt x="275230" y="1208331"/>
                      <a:pt x="275230" y="1191314"/>
                    </a:cubicBezTo>
                    <a:lnTo>
                      <a:pt x="275230" y="1010109"/>
                    </a:lnTo>
                    <a:lnTo>
                      <a:pt x="270890" y="1017627"/>
                    </a:lnTo>
                    <a:lnTo>
                      <a:pt x="268316" y="1019601"/>
                    </a:lnTo>
                    <a:lnTo>
                      <a:pt x="264174" y="1025839"/>
                    </a:lnTo>
                    <a:lnTo>
                      <a:pt x="91038" y="1198974"/>
                    </a:lnTo>
                    <a:cubicBezTo>
                      <a:pt x="70212" y="1219800"/>
                      <a:pt x="36446" y="1219800"/>
                      <a:pt x="15620" y="1198974"/>
                    </a:cubicBezTo>
                    <a:lnTo>
                      <a:pt x="15620" y="1198975"/>
                    </a:lnTo>
                    <a:cubicBezTo>
                      <a:pt x="-5207" y="1178149"/>
                      <a:pt x="-5207" y="1144383"/>
                      <a:pt x="15620" y="1123557"/>
                    </a:cubicBezTo>
                    <a:lnTo>
                      <a:pt x="183500" y="955677"/>
                    </a:lnTo>
                    <a:lnTo>
                      <a:pt x="296247" y="760391"/>
                    </a:lnTo>
                    <a:lnTo>
                      <a:pt x="300603" y="757049"/>
                    </a:lnTo>
                    <a:lnTo>
                      <a:pt x="303295" y="751448"/>
                    </a:lnTo>
                    <a:cubicBezTo>
                      <a:pt x="321014" y="725220"/>
                      <a:pt x="346106" y="704383"/>
                      <a:pt x="375597" y="691909"/>
                    </a:cubicBezTo>
                    <a:lnTo>
                      <a:pt x="377267" y="691572"/>
                    </a:lnTo>
                    <a:lnTo>
                      <a:pt x="387268" y="651567"/>
                    </a:lnTo>
                    <a:lnTo>
                      <a:pt x="326931" y="637522"/>
                    </a:lnTo>
                    <a:cubicBezTo>
                      <a:pt x="223646" y="587152"/>
                      <a:pt x="151174" y="469233"/>
                      <a:pt x="151174" y="331798"/>
                    </a:cubicBezTo>
                    <a:cubicBezTo>
                      <a:pt x="151174" y="148551"/>
                      <a:pt x="280013" y="0"/>
                      <a:pt x="438945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C9CC50E2-43A3-15B6-B584-0708199944F9}"/>
                </a:ext>
              </a:extLst>
            </p:cNvPr>
            <p:cNvSpPr/>
            <p:nvPr/>
          </p:nvSpPr>
          <p:spPr bwMode="auto">
            <a:xfrm>
              <a:off x="3494950" y="2444629"/>
              <a:ext cx="3017520" cy="2953546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>
                <a:alpha val="50000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01605859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343</TotalTime>
  <Words>68</Words>
  <Application>Microsoft Office PowerPoint</Application>
  <PresentationFormat>A4 210 x 297 mm</PresentationFormat>
  <Paragraphs>20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Meiryo UI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立入禁止 警察に通報します／４か国語</dc:title>
  <dc:subject>立入禁止 警察に通報します／４か国語</dc:subject>
  <dc:creator>でじけろお</dc:creator>
  <cp:revision>1</cp:revision>
  <dcterms:created xsi:type="dcterms:W3CDTF">2014-12-04T06:28:23Z</dcterms:created>
  <dcterms:modified xsi:type="dcterms:W3CDTF">2025-05-14T06:55:29Z</dcterms:modified>
  <cp:version>1</cp:version>
</cp:coreProperties>
</file>

<file path=docProps/thumbnail.jpeg>
</file>